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25203150"/>
  <p:notesSz cx="6858000" cy="9144000"/>
  <p:defaultTextStyle>
    <a:defPPr>
      <a:defRPr lang="en-US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8">
          <p15:clr>
            <a:srgbClr val="A4A3A4"/>
          </p15:clr>
        </p15:guide>
        <p15:guide id="2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DDB"/>
    <a:srgbClr val="FAD3A8"/>
    <a:srgbClr val="FBF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6" autoAdjust="0"/>
  </p:normalViewPr>
  <p:slideViewPr>
    <p:cSldViewPr>
      <p:cViewPr>
        <p:scale>
          <a:sx n="66" d="100"/>
          <a:sy n="66" d="100"/>
        </p:scale>
        <p:origin x="66" y="-2568"/>
      </p:cViewPr>
      <p:guideLst>
        <p:guide orient="horz" pos="7938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0169" y="7829314"/>
            <a:ext cx="15301913" cy="540234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0338" y="14281785"/>
            <a:ext cx="12601575" cy="64408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3051631" y="1009297"/>
            <a:ext cx="4050506" cy="2150435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00113" y="1009297"/>
            <a:ext cx="11851481" cy="2150435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9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53" y="16195359"/>
            <a:ext cx="15301913" cy="5005626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53" y="10682172"/>
            <a:ext cx="15301913" cy="5513187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00112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51144" y="5880737"/>
            <a:ext cx="7950994" cy="16632914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9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641540"/>
            <a:ext cx="7954120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0113" y="7992666"/>
            <a:ext cx="7954120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44894" y="5641540"/>
            <a:ext cx="7957245" cy="235112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44894" y="7992666"/>
            <a:ext cx="7957245" cy="1452098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114" y="1003459"/>
            <a:ext cx="5922616" cy="4270534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8380" y="1003461"/>
            <a:ext cx="10063758" cy="21510190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0114" y="5273994"/>
            <a:ext cx="5922616" cy="17239657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28567" y="17642205"/>
            <a:ext cx="10801350" cy="2082762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528567" y="2251948"/>
            <a:ext cx="10801350" cy="1512189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28567" y="19724967"/>
            <a:ext cx="10801350" cy="2957868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6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900113" y="1009295"/>
            <a:ext cx="16202025" cy="4200525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113" y="5880737"/>
            <a:ext cx="16202025" cy="16632914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9001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DD4E-2F45-42CB-9310-26842E411CC4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150769" y="23359588"/>
            <a:ext cx="5700713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2901613" y="23359588"/>
            <a:ext cx="4200525" cy="1341834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CE1F-A260-4460-B52C-C113E8DD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4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-32593" y="0"/>
            <a:ext cx="18034843" cy="62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297" y="1530341"/>
            <a:ext cx="17969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BİTİRME</a:t>
            </a:r>
          </a:p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PROJESİ</a:t>
            </a:r>
          </a:p>
          <a:p>
            <a:pPr algn="ctr"/>
            <a:r>
              <a:rPr lang="tr-TR" sz="5400" b="1" dirty="0">
                <a:latin typeface="Arial" panose="020B0604020202020204" pitchFamily="34" charset="0"/>
                <a:cs typeface="Arial" panose="020B0604020202020204" pitchFamily="34" charset="0"/>
              </a:rPr>
              <a:t>BAŞLIĞI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476887" y="4479187"/>
            <a:ext cx="90484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Öğrenci Adı Soyadı :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Danışman	          :</a:t>
            </a:r>
          </a:p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Bölümü	          :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81904" y="6512585"/>
            <a:ext cx="5760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381903" y="7144558"/>
            <a:ext cx="5760000" cy="47089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konusu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hakkında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bilgi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verilmelidir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kısımda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projenin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amacı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kapsamı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hedeflenen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çıktıları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açık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maddeler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halinde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sıralanmalıdır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Fotoğraf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şekil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blok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şema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vb.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kullanılmalıdır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Poster içerisinde alıntı yapılan bilgileri kaynak gösterirken cümle sonunda parantez içinde isim, yıl şeklide belirtiniz. Ardından ilgili bölümün altında kaynağı dipnot olarak veriniz. Örneğin; …………………….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Cover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2012).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tr-TR" sz="1200" baseline="30000" dirty="0"/>
              <a:t>1</a:t>
            </a:r>
            <a:r>
              <a:rPr lang="en-US" altLang="tr-TR" sz="1200" dirty="0"/>
              <a:t>Cover, T. M., &amp; Thomas, J. A. (2012). </a:t>
            </a:r>
            <a:r>
              <a:rPr lang="en-US" altLang="tr-TR" sz="1200" i="1" dirty="0"/>
              <a:t>Elements of information</a:t>
            </a:r>
            <a:r>
              <a:rPr lang="tr-TR" altLang="tr-TR" sz="1200" i="1" dirty="0"/>
              <a:t> </a:t>
            </a:r>
            <a:r>
              <a:rPr lang="en-US" altLang="tr-TR" sz="1200" i="1" dirty="0"/>
              <a:t>theory</a:t>
            </a:r>
            <a:r>
              <a:rPr lang="en-US" altLang="tr-TR" sz="1200" dirty="0"/>
              <a:t>.</a:t>
            </a:r>
            <a:r>
              <a:rPr lang="tr-TR" altLang="tr-TR" sz="1200" dirty="0"/>
              <a:t> </a:t>
            </a:r>
            <a:r>
              <a:rPr lang="en-US" altLang="tr-TR" sz="1200" dirty="0"/>
              <a:t>John Wiley &amp;</a:t>
            </a:r>
            <a:r>
              <a:rPr lang="tr-TR" altLang="tr-TR" sz="1200" dirty="0"/>
              <a:t> </a:t>
            </a:r>
            <a:r>
              <a:rPr lang="en-US" altLang="tr-TR" sz="1200" dirty="0"/>
              <a:t>Sons.</a:t>
            </a:r>
            <a:endParaRPr lang="tr-TR" altLang="tr-TR" sz="12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6430576" y="6512585"/>
            <a:ext cx="11232000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47535" y="7162558"/>
            <a:ext cx="11232000" cy="460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kısımda projenin gerçekleştirilmesi için kullanılan yöntemler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Kullanılan yazılımlar ve benzetim modellemeleri ile ilgili açıklamalar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Deneysel çalışma ile ilgili kullanılan cihazlar ve ölçüm düzenekleri açıklanabilir.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Fotoğraf ve şekil kullanılmalıdır.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Blok şeması, akış diyagramı, vb. verilmelidir.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381901" y="12097519"/>
            <a:ext cx="17297633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Tasarım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81901" y="12751106"/>
            <a:ext cx="17297632" cy="460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Projenin prototip olarak gerçekleştirilmesi ile ilgili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Benzetim çalışması yapılması durumunda, benzetim sonuçları eklenmelidir.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Deneysel çalışmalarda deney düzeneği bağlantı şeması verilmelidir.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02708" y="17718144"/>
            <a:ext cx="7086249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Deneysel Sonuçlar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397623" y="18369783"/>
            <a:ext cx="7086249" cy="61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Deneyden elde edilen ölçüm sonuçları ve/veya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osiloskop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grafikleri eklenmelidir.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</a:pPr>
            <a:endParaRPr lang="tr-TR" sz="1800" dirty="0">
              <a:solidFill>
                <a:schemeClr val="bg2">
                  <a:lumMod val="1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7776989" y="17718144"/>
            <a:ext cx="9817245" cy="5847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/>
              <a:t>Sonuç</a:t>
            </a:r>
            <a:endParaRPr lang="en-US" sz="3200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7776989" y="18369783"/>
            <a:ext cx="9817245" cy="612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çalışmada elde edilen sonuçlar hakkında bilgi verilmelidir.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Elde edilen sonuçlar tartışılıp, hedeflere ne ölçüde varıldığı değerlendirilmelidir.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Projede yapılamayan / gerçekleştirilemeyen kısımlar ve karşılaşılan zorluklar hakkında açıklamalar yapılabilir.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Bu projenin devamı olarak ileriki zamanlarda ne gibi çalışmalar yapılabileceği hakkında bilgi verilebilir.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0" y="24926151"/>
            <a:ext cx="1800225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7">
            <a:extLst>
              <a:ext uri="{FF2B5EF4-FFF2-40B4-BE49-F238E27FC236}">
                <a16:creationId xmlns:a16="http://schemas.microsoft.com/office/drawing/2014/main" id="{EDA74497-3C81-48EF-B507-8D923B6180D0}"/>
              </a:ext>
            </a:extLst>
          </p:cNvPr>
          <p:cNvSpPr txBox="1"/>
          <p:nvPr/>
        </p:nvSpPr>
        <p:spPr>
          <a:xfrm>
            <a:off x="6476521" y="264465"/>
            <a:ext cx="5049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38783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775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1635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5513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19391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432700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71484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910267" algn="l" defTabSz="2477567" rtl="0" eaLnBrk="1" latinLnBrk="0" hangingPunct="1">
              <a:defRPr sz="48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Bakırçay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Elektrik - Elektronik Mühendisliği Bölümü</a:t>
            </a:r>
          </a:p>
        </p:txBody>
      </p:sp>
      <p:pic>
        <p:nvPicPr>
          <p:cNvPr id="1026" name="Picture 2" descr="Türkiyedeki Üniversitelerin Logoları [Amblem&amp;amp;Arma] panosundaki Pin">
            <a:extLst>
              <a:ext uri="{FF2B5EF4-FFF2-40B4-BE49-F238E27FC236}">
                <a16:creationId xmlns:a16="http://schemas.microsoft.com/office/drawing/2014/main" id="{B07F9F7B-180C-4EDD-BEB6-4B2C9285A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23" y="-863921"/>
            <a:ext cx="3272434" cy="3272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Metin kutusu 35">
            <a:extLst>
              <a:ext uri="{FF2B5EF4-FFF2-40B4-BE49-F238E27FC236}">
                <a16:creationId xmlns:a16="http://schemas.microsoft.com/office/drawing/2014/main" id="{4C2F9CDC-4072-4022-8036-83EF81F3B586}"/>
              </a:ext>
            </a:extLst>
          </p:cNvPr>
          <p:cNvSpPr txBox="1"/>
          <p:nvPr/>
        </p:nvSpPr>
        <p:spPr>
          <a:xfrm>
            <a:off x="9361164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20XX-20XX Güz/Bahar Dönemi</a:t>
            </a:r>
            <a:r>
              <a:rPr lang="tr-TR" sz="1200">
                <a:latin typeface="Times New Roman" panose="02020603050405020304" pitchFamily="18" charset="0"/>
                <a:cs typeface="Times New Roman" panose="02020603050405020304" pitchFamily="18" charset="0"/>
              </a:rPr>
              <a:t>, EEM 403 Bitirme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Projesi, Gün Ay Yıl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A5109CAF-F33B-4350-8182-90320A4C91D7}"/>
              </a:ext>
            </a:extLst>
          </p:cNvPr>
          <p:cNvSpPr txBox="1"/>
          <p:nvPr/>
        </p:nvSpPr>
        <p:spPr>
          <a:xfrm>
            <a:off x="0" y="24926151"/>
            <a:ext cx="8641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Elektrik-Elektronik Mühendisliği Bölümü, İzmir Bakırçay Üniversitesi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6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277</Words>
  <Application>Microsoft Office PowerPoint</Application>
  <PresentationFormat>Özel</PresentationFormat>
  <Paragraphs>51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Cagatay</dc:creator>
  <cp:lastModifiedBy>Betül YÜRDEM</cp:lastModifiedBy>
  <cp:revision>64</cp:revision>
  <dcterms:created xsi:type="dcterms:W3CDTF">2019-04-03T08:20:58Z</dcterms:created>
  <dcterms:modified xsi:type="dcterms:W3CDTF">2021-08-25T12:10:55Z</dcterms:modified>
</cp:coreProperties>
</file>